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Montserrat" charset="1" panose="00000500000000000000"/>
      <p:regular r:id="rId19"/>
    </p:embeddedFont>
    <p:embeddedFont>
      <p:font typeface="Montserrat Bold" charset="1" panose="00000800000000000000"/>
      <p:regular r:id="rId20"/>
    </p:embeddedFont>
    <p:embeddedFont>
      <p:font typeface="Canva Sans" charset="1" panose="020B0503030501040103"/>
      <p:regular r:id="rId21"/>
    </p:embeddedFont>
    <p:embeddedFont>
      <p:font typeface="Recoleta Bold" charset="1" panose="00000800000000000000"/>
      <p:regular r:id="rId22"/>
    </p:embeddedFont>
    <p:embeddedFont>
      <p:font typeface="Canva Sans Bold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png" Type="http://schemas.openxmlformats.org/officeDocument/2006/relationships/image"/><Relationship Id="rId4" Target="../media/image6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png" Type="http://schemas.openxmlformats.org/officeDocument/2006/relationships/image"/><Relationship Id="rId4" Target="../media/image7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png" Type="http://schemas.openxmlformats.org/officeDocument/2006/relationships/image"/><Relationship Id="rId4" Target="https://github.com/DHBW-Malte/gardeningApp/blob/main/green-fingers/docs/SoftwareArchitectureDocument.md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jpe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2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14" Target="../media/image43.png" Type="http://schemas.openxmlformats.org/officeDocument/2006/relationships/image"/><Relationship Id="rId15" Target="../media/image44.png" Type="http://schemas.openxmlformats.org/officeDocument/2006/relationships/image"/><Relationship Id="rId16" Target="../media/image45.svg" Type="http://schemas.openxmlformats.org/officeDocument/2006/relationships/image"/><Relationship Id="rId17" Target="../media/image46.png" Type="http://schemas.openxmlformats.org/officeDocument/2006/relationships/image"/><Relationship Id="rId18" Target="../media/image47.svg" Type="http://schemas.openxmlformats.org/officeDocument/2006/relationships/image"/><Relationship Id="rId19" Target="../media/image48.png" Type="http://schemas.openxmlformats.org/officeDocument/2006/relationships/image"/><Relationship Id="rId2" Target="../media/image31.png" Type="http://schemas.openxmlformats.org/officeDocument/2006/relationships/image"/><Relationship Id="rId20" Target="../media/image49.sv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svg" Type="http://schemas.openxmlformats.org/officeDocument/2006/relationships/image"/><Relationship Id="rId11" Target="../media/image59.png" Type="http://schemas.openxmlformats.org/officeDocument/2006/relationships/image"/><Relationship Id="rId12" Target="../media/image60.svg" Type="http://schemas.openxmlformats.org/officeDocument/2006/relationships/image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55.png" Type="http://schemas.openxmlformats.org/officeDocument/2006/relationships/image"/><Relationship Id="rId8" Target="../media/image56.sv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png" Type="http://schemas.openxmlformats.org/officeDocument/2006/relationships/image"/><Relationship Id="rId4" Target="../media/image63.png" Type="http://schemas.openxmlformats.org/officeDocument/2006/relationships/image"/><Relationship Id="rId5" Target="https://dhbw-malte.youtrack.cloud/dashboard?addwidget=%7B%22settings%22%3A%7B%22customWidgetConfig%22%3A%22%7B%20%5C%22youTrack%5C%22%3A%20%7B%20%5C%22id%5C%22%3A%20%5C%22dc72206f-8f3a-475d-a99e-810d2e09e317%5C%22%2C%20%5C%22homeUrl%5C%22%3A%20%5C%22https%3A%2F%2Fdhbw-malte.youtrack.cloud%5C%22%20%7D%2C%20%5C%22search%5C%22%3A%20%5C%22%23issues%20sort%20by%3A%20updated%5C%22%20%7D%22%7D%2C%22widget%22%3A%7B%22id%22%3A%22161-2%22%2C%22%24type%22%3A%22EmbeddingWidget%22%7D%2C%22width%22%3A4%2C%22height%22%3A4%7D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7D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589860" y="7337638"/>
            <a:ext cx="3100127" cy="15959"/>
          </a:xfrm>
          <a:prstGeom prst="line">
            <a:avLst/>
          </a:prstGeom>
          <a:ln cap="flat" w="28575">
            <a:solidFill>
              <a:srgbClr val="F6F6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7597961" y="2933404"/>
            <a:ext cx="3092027" cy="242"/>
          </a:xfrm>
          <a:prstGeom prst="line">
            <a:avLst/>
          </a:prstGeom>
          <a:ln cap="flat" w="28575">
            <a:solidFill>
              <a:srgbClr val="F6F6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597961" y="2949604"/>
            <a:ext cx="3092079" cy="4371834"/>
          </a:xfrm>
          <a:custGeom>
            <a:avLst/>
            <a:gdLst/>
            <a:ahLst/>
            <a:cxnLst/>
            <a:rect r="r" b="b" t="t" l="l"/>
            <a:pathLst>
              <a:path h="4371834" w="3092079">
                <a:moveTo>
                  <a:pt x="0" y="0"/>
                </a:moveTo>
                <a:lnTo>
                  <a:pt x="3092078" y="0"/>
                </a:lnTo>
                <a:lnTo>
                  <a:pt x="3092078" y="4371834"/>
                </a:lnTo>
                <a:lnTo>
                  <a:pt x="0" y="4371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 flipV="true">
            <a:off x="7589860" y="2933645"/>
            <a:ext cx="16200" cy="1086232"/>
          </a:xfrm>
          <a:prstGeom prst="line">
            <a:avLst/>
          </a:prstGeom>
          <a:ln cap="flat" w="28575">
            <a:solidFill>
              <a:srgbClr val="F6F6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10681887" y="6267365"/>
            <a:ext cx="16200" cy="1086232"/>
          </a:xfrm>
          <a:prstGeom prst="line">
            <a:avLst/>
          </a:prstGeom>
          <a:ln cap="flat" w="28575">
            <a:solidFill>
              <a:srgbClr val="F6F6E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5974590" y="4778476"/>
            <a:ext cx="6338819" cy="63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4"/>
              </a:lnSpc>
            </a:pPr>
            <a:r>
              <a:rPr lang="en-US" sz="3717" spc="334">
                <a:solidFill>
                  <a:srgbClr val="F6F6E9"/>
                </a:solidFill>
                <a:latin typeface="Montserrat"/>
                <a:ea typeface="Montserrat"/>
                <a:cs typeface="Montserrat"/>
                <a:sym typeface="Montserrat"/>
              </a:rPr>
              <a:t>GREEN FINGERS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424623"/>
            <a:ext cx="3496865" cy="7836112"/>
          </a:xfrm>
          <a:custGeom>
            <a:avLst/>
            <a:gdLst/>
            <a:ahLst/>
            <a:cxnLst/>
            <a:rect r="r" b="b" t="t" l="l"/>
            <a:pathLst>
              <a:path h="7836112" w="3496865">
                <a:moveTo>
                  <a:pt x="0" y="0"/>
                </a:moveTo>
                <a:lnTo>
                  <a:pt x="3496865" y="0"/>
                </a:lnTo>
                <a:lnTo>
                  <a:pt x="3496865" y="7836112"/>
                </a:lnTo>
                <a:lnTo>
                  <a:pt x="0" y="783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88634" y="2282072"/>
            <a:ext cx="6919026" cy="5722855"/>
          </a:xfrm>
          <a:custGeom>
            <a:avLst/>
            <a:gdLst/>
            <a:ahLst/>
            <a:cxnLst/>
            <a:rect r="r" b="b" t="t" l="l"/>
            <a:pathLst>
              <a:path h="5722855" w="6919026">
                <a:moveTo>
                  <a:pt x="0" y="0"/>
                </a:moveTo>
                <a:lnTo>
                  <a:pt x="6919026" y="0"/>
                </a:lnTo>
                <a:lnTo>
                  <a:pt x="6919026" y="5722856"/>
                </a:lnTo>
                <a:lnTo>
                  <a:pt x="0" y="5722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70729" y="1424623"/>
            <a:ext cx="5288571" cy="7805930"/>
          </a:xfrm>
          <a:custGeom>
            <a:avLst/>
            <a:gdLst/>
            <a:ahLst/>
            <a:cxnLst/>
            <a:rect r="r" b="b" t="t" l="l"/>
            <a:pathLst>
              <a:path h="7805930" w="5288571">
                <a:moveTo>
                  <a:pt x="0" y="0"/>
                </a:moveTo>
                <a:lnTo>
                  <a:pt x="5288571" y="0"/>
                </a:lnTo>
                <a:lnTo>
                  <a:pt x="5288571" y="7805930"/>
                </a:lnTo>
                <a:lnTo>
                  <a:pt x="0" y="7805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91559" y="537527"/>
            <a:ext cx="810488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 Diagram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98026" y="2446075"/>
            <a:ext cx="10231040" cy="6049625"/>
          </a:xfrm>
          <a:custGeom>
            <a:avLst/>
            <a:gdLst/>
            <a:ahLst/>
            <a:cxnLst/>
            <a:rect r="r" b="b" t="t" l="l"/>
            <a:pathLst>
              <a:path h="6049625" w="10231040">
                <a:moveTo>
                  <a:pt x="0" y="0"/>
                </a:moveTo>
                <a:lnTo>
                  <a:pt x="10231039" y="0"/>
                </a:lnTo>
                <a:lnTo>
                  <a:pt x="10231039" y="6049625"/>
                </a:lnTo>
                <a:lnTo>
                  <a:pt x="0" y="6049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022" t="-11075" r="-29618" b="-1938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79752" y="8194852"/>
            <a:ext cx="2440653" cy="601694"/>
          </a:xfrm>
          <a:custGeom>
            <a:avLst/>
            <a:gdLst/>
            <a:ahLst/>
            <a:cxnLst/>
            <a:rect r="r" b="b" t="t" l="l"/>
            <a:pathLst>
              <a:path h="601694" w="2440653">
                <a:moveTo>
                  <a:pt x="0" y="0"/>
                </a:moveTo>
                <a:lnTo>
                  <a:pt x="2440652" y="0"/>
                </a:lnTo>
                <a:lnTo>
                  <a:pt x="2440652" y="601695"/>
                </a:lnTo>
                <a:lnTo>
                  <a:pt x="0" y="601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23674" y="8194852"/>
            <a:ext cx="2440653" cy="601694"/>
          </a:xfrm>
          <a:custGeom>
            <a:avLst/>
            <a:gdLst/>
            <a:ahLst/>
            <a:cxnLst/>
            <a:rect r="r" b="b" t="t" l="l"/>
            <a:pathLst>
              <a:path h="601694" w="2440653">
                <a:moveTo>
                  <a:pt x="0" y="0"/>
                </a:moveTo>
                <a:lnTo>
                  <a:pt x="2440652" y="0"/>
                </a:lnTo>
                <a:lnTo>
                  <a:pt x="2440652" y="601695"/>
                </a:lnTo>
                <a:lnTo>
                  <a:pt x="0" y="601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64476" y="8194852"/>
            <a:ext cx="2440653" cy="601694"/>
          </a:xfrm>
          <a:custGeom>
            <a:avLst/>
            <a:gdLst/>
            <a:ahLst/>
            <a:cxnLst/>
            <a:rect r="r" b="b" t="t" l="l"/>
            <a:pathLst>
              <a:path h="601694" w="2440653">
                <a:moveTo>
                  <a:pt x="0" y="0"/>
                </a:moveTo>
                <a:lnTo>
                  <a:pt x="2440653" y="0"/>
                </a:lnTo>
                <a:lnTo>
                  <a:pt x="2440653" y="601695"/>
                </a:lnTo>
                <a:lnTo>
                  <a:pt x="0" y="601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44703" y="933450"/>
            <a:ext cx="129439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MVVM architecture &amp; TeckStack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67783" y="8315173"/>
            <a:ext cx="2664589" cy="32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1910" spc="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68457" y="8315173"/>
            <a:ext cx="1551087" cy="32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1910" spc="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ViewModel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50150" y="8315173"/>
            <a:ext cx="869305" cy="32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1910" spc="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6339" y="2278589"/>
            <a:ext cx="6747115" cy="6171413"/>
          </a:xfrm>
          <a:custGeom>
            <a:avLst/>
            <a:gdLst/>
            <a:ahLst/>
            <a:cxnLst/>
            <a:rect r="r" b="b" t="t" l="l"/>
            <a:pathLst>
              <a:path h="6171413" w="6747115">
                <a:moveTo>
                  <a:pt x="0" y="0"/>
                </a:moveTo>
                <a:lnTo>
                  <a:pt x="6747115" y="0"/>
                </a:lnTo>
                <a:lnTo>
                  <a:pt x="6747115" y="6171414"/>
                </a:lnTo>
                <a:lnTo>
                  <a:pt x="0" y="6171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1" t="0" r="-4369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59765" y="2119748"/>
            <a:ext cx="6451215" cy="6330254"/>
          </a:xfrm>
          <a:custGeom>
            <a:avLst/>
            <a:gdLst/>
            <a:ahLst/>
            <a:cxnLst/>
            <a:rect r="r" b="b" t="t" l="l"/>
            <a:pathLst>
              <a:path h="6330254" w="6451215">
                <a:moveTo>
                  <a:pt x="0" y="0"/>
                </a:moveTo>
                <a:lnTo>
                  <a:pt x="6451215" y="0"/>
                </a:lnTo>
                <a:lnTo>
                  <a:pt x="6451215" y="6330255"/>
                </a:lnTo>
                <a:lnTo>
                  <a:pt x="0" y="6330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6339" y="1582510"/>
            <a:ext cx="1582043" cy="32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1910" spc="171" u="sng">
                <a:solidFill>
                  <a:srgbClr val="040606"/>
                </a:solidFill>
                <a:latin typeface="Montserrat"/>
                <a:ea typeface="Montserrat"/>
                <a:cs typeface="Montserrat"/>
                <a:sym typeface="Montserrat"/>
                <a:hlinkClick r:id="rId4" tooltip="https://github.com/DHBW-Malte/gardeningApp/blob/main/green-fingers/docs/SoftwareArchitectureDocument.md"/>
              </a:rPr>
              <a:t>link to SAD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59765" y="1582510"/>
            <a:ext cx="2000399" cy="32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1910" spc="171">
                <a:solidFill>
                  <a:srgbClr val="040606"/>
                </a:solidFill>
                <a:latin typeface="Montserrat"/>
                <a:ea typeface="Montserrat"/>
                <a:cs typeface="Montserrat"/>
                <a:sym typeface="Montserrat"/>
              </a:rPr>
              <a:t>link to GitHub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7D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89315" y="3086100"/>
            <a:ext cx="4509370" cy="4114800"/>
          </a:xfrm>
          <a:custGeom>
            <a:avLst/>
            <a:gdLst/>
            <a:ahLst/>
            <a:cxnLst/>
            <a:rect r="r" b="b" t="t" l="l"/>
            <a:pathLst>
              <a:path h="4114800" w="4509370">
                <a:moveTo>
                  <a:pt x="0" y="0"/>
                </a:moveTo>
                <a:lnTo>
                  <a:pt x="4509370" y="0"/>
                </a:lnTo>
                <a:lnTo>
                  <a:pt x="4509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94188" y="4462345"/>
            <a:ext cx="3504770" cy="5092888"/>
          </a:xfrm>
          <a:custGeom>
            <a:avLst/>
            <a:gdLst/>
            <a:ahLst/>
            <a:cxnLst/>
            <a:rect r="r" b="b" t="t" l="l"/>
            <a:pathLst>
              <a:path h="5092888" w="3504770">
                <a:moveTo>
                  <a:pt x="0" y="0"/>
                </a:moveTo>
                <a:lnTo>
                  <a:pt x="3504770" y="0"/>
                </a:lnTo>
                <a:lnTo>
                  <a:pt x="3504770" y="5092888"/>
                </a:lnTo>
                <a:lnTo>
                  <a:pt x="0" y="5092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28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33847" y="678606"/>
            <a:ext cx="3225453" cy="3266282"/>
          </a:xfrm>
          <a:custGeom>
            <a:avLst/>
            <a:gdLst/>
            <a:ahLst/>
            <a:cxnLst/>
            <a:rect r="r" b="b" t="t" l="l"/>
            <a:pathLst>
              <a:path h="3266282" w="3225453">
                <a:moveTo>
                  <a:pt x="0" y="0"/>
                </a:moveTo>
                <a:lnTo>
                  <a:pt x="3225453" y="0"/>
                </a:lnTo>
                <a:lnTo>
                  <a:pt x="3225453" y="3266282"/>
                </a:lnTo>
                <a:lnTo>
                  <a:pt x="0" y="3266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0290" y="678606"/>
            <a:ext cx="3188794" cy="3136976"/>
          </a:xfrm>
          <a:custGeom>
            <a:avLst/>
            <a:gdLst/>
            <a:ahLst/>
            <a:cxnLst/>
            <a:rect r="r" b="b" t="t" l="l"/>
            <a:pathLst>
              <a:path h="3136976" w="3188794">
                <a:moveTo>
                  <a:pt x="0" y="0"/>
                </a:moveTo>
                <a:lnTo>
                  <a:pt x="3188794" y="0"/>
                </a:lnTo>
                <a:lnTo>
                  <a:pt x="3188794" y="3136976"/>
                </a:lnTo>
                <a:lnTo>
                  <a:pt x="0" y="31369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0290" y="4629900"/>
            <a:ext cx="3687968" cy="4925333"/>
          </a:xfrm>
          <a:custGeom>
            <a:avLst/>
            <a:gdLst/>
            <a:ahLst/>
            <a:cxnLst/>
            <a:rect r="r" b="b" t="t" l="l"/>
            <a:pathLst>
              <a:path h="4925333" w="3687968">
                <a:moveTo>
                  <a:pt x="0" y="0"/>
                </a:moveTo>
                <a:lnTo>
                  <a:pt x="3687969" y="0"/>
                </a:lnTo>
                <a:lnTo>
                  <a:pt x="3687969" y="4925333"/>
                </a:lnTo>
                <a:lnTo>
                  <a:pt x="0" y="49253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018" t="0" r="-1553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21955" y="904875"/>
            <a:ext cx="5482724" cy="1026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6"/>
              </a:lnSpc>
              <a:spcBef>
                <a:spcPct val="0"/>
              </a:spcBef>
            </a:pPr>
            <a:r>
              <a:rPr lang="en-US" b="true" sz="5961" spc="53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VISION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82926" y="5629082"/>
            <a:ext cx="9122149" cy="3807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3434" indent="-331717" lvl="1">
              <a:lnSpc>
                <a:spcPts val="4302"/>
              </a:lnSpc>
              <a:buFont typeface="Arial"/>
              <a:buChar char="•"/>
            </a:pPr>
            <a:r>
              <a:rPr lang="en-US" sz="3072" spc="2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AUTOMATION &amp; SMART FEATURES</a:t>
            </a:r>
          </a:p>
          <a:p>
            <a:pPr algn="ctr" marL="663434" indent="-331717" lvl="1">
              <a:lnSpc>
                <a:spcPts val="4302"/>
              </a:lnSpc>
              <a:buFont typeface="Arial"/>
              <a:buChar char="•"/>
            </a:pPr>
            <a:r>
              <a:rPr lang="en-US" sz="3072" spc="2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GUIDANCE &amp; INFORMATION</a:t>
            </a:r>
          </a:p>
          <a:p>
            <a:pPr algn="ctr" marL="663434" indent="-331717" lvl="1">
              <a:lnSpc>
                <a:spcPts val="4302"/>
              </a:lnSpc>
              <a:buFont typeface="Arial"/>
              <a:buChar char="•"/>
            </a:pPr>
            <a:r>
              <a:rPr lang="en-US" sz="3072" spc="2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EFFICIENT GARDEN MANAGEMENT</a:t>
            </a:r>
          </a:p>
          <a:p>
            <a:pPr algn="ctr">
              <a:lnSpc>
                <a:spcPts val="4302"/>
              </a:lnSpc>
            </a:pPr>
          </a:p>
          <a:p>
            <a:pPr algn="ctr">
              <a:lnSpc>
                <a:spcPts val="4302"/>
              </a:lnSpc>
            </a:pPr>
          </a:p>
          <a:p>
            <a:pPr algn="ctr">
              <a:lnSpc>
                <a:spcPts val="4420"/>
              </a:lnSpc>
            </a:pPr>
          </a:p>
          <a:p>
            <a:pPr algn="ctr">
              <a:lnSpc>
                <a:spcPts val="442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816321" y="2543578"/>
            <a:ext cx="10217525" cy="1416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4"/>
              </a:lnSpc>
              <a:spcBef>
                <a:spcPct val="0"/>
              </a:spcBef>
            </a:pPr>
            <a:r>
              <a:rPr lang="en-US" sz="2717" spc="24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17" spc="24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Integrating software and hardware tools to manage both indoor and outdoor garden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11555" y="4426436"/>
            <a:ext cx="1817541" cy="2856646"/>
          </a:xfrm>
          <a:custGeom>
            <a:avLst/>
            <a:gdLst/>
            <a:ahLst/>
            <a:cxnLst/>
            <a:rect r="r" b="b" t="t" l="l"/>
            <a:pathLst>
              <a:path h="2856646" w="1817541">
                <a:moveTo>
                  <a:pt x="0" y="0"/>
                </a:moveTo>
                <a:lnTo>
                  <a:pt x="1817541" y="0"/>
                </a:lnTo>
                <a:lnTo>
                  <a:pt x="1817541" y="2856646"/>
                </a:lnTo>
                <a:lnTo>
                  <a:pt x="0" y="2856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36277" y="4561935"/>
            <a:ext cx="2155784" cy="2585648"/>
          </a:xfrm>
          <a:custGeom>
            <a:avLst/>
            <a:gdLst/>
            <a:ahLst/>
            <a:cxnLst/>
            <a:rect r="r" b="b" t="t" l="l"/>
            <a:pathLst>
              <a:path h="2585648" w="2155784">
                <a:moveTo>
                  <a:pt x="0" y="0"/>
                </a:moveTo>
                <a:lnTo>
                  <a:pt x="2155784" y="0"/>
                </a:lnTo>
                <a:lnTo>
                  <a:pt x="2155784" y="2585648"/>
                </a:lnTo>
                <a:lnTo>
                  <a:pt x="0" y="2585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06540" y="2407373"/>
            <a:ext cx="809017" cy="987128"/>
          </a:xfrm>
          <a:custGeom>
            <a:avLst/>
            <a:gdLst/>
            <a:ahLst/>
            <a:cxnLst/>
            <a:rect r="r" b="b" t="t" l="l"/>
            <a:pathLst>
              <a:path h="987128" w="809017">
                <a:moveTo>
                  <a:pt x="0" y="0"/>
                </a:moveTo>
                <a:lnTo>
                  <a:pt x="809017" y="0"/>
                </a:lnTo>
                <a:lnTo>
                  <a:pt x="809017" y="987128"/>
                </a:lnTo>
                <a:lnTo>
                  <a:pt x="0" y="987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07517" y="2407373"/>
            <a:ext cx="1072965" cy="987128"/>
          </a:xfrm>
          <a:custGeom>
            <a:avLst/>
            <a:gdLst/>
            <a:ahLst/>
            <a:cxnLst/>
            <a:rect r="r" b="b" t="t" l="l"/>
            <a:pathLst>
              <a:path h="987128" w="1072965">
                <a:moveTo>
                  <a:pt x="0" y="0"/>
                </a:moveTo>
                <a:lnTo>
                  <a:pt x="1072966" y="0"/>
                </a:lnTo>
                <a:lnTo>
                  <a:pt x="1072966" y="987128"/>
                </a:lnTo>
                <a:lnTo>
                  <a:pt x="0" y="9871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97017" y="3985957"/>
            <a:ext cx="3737603" cy="3737603"/>
          </a:xfrm>
          <a:custGeom>
            <a:avLst/>
            <a:gdLst/>
            <a:ahLst/>
            <a:cxnLst/>
            <a:rect r="r" b="b" t="t" l="l"/>
            <a:pathLst>
              <a:path h="3737603" w="3737603">
                <a:moveTo>
                  <a:pt x="0" y="0"/>
                </a:moveTo>
                <a:lnTo>
                  <a:pt x="3737603" y="0"/>
                </a:lnTo>
                <a:lnTo>
                  <a:pt x="3737603" y="3737603"/>
                </a:lnTo>
                <a:lnTo>
                  <a:pt x="0" y="37376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76258" y="2407373"/>
            <a:ext cx="1134010" cy="929888"/>
          </a:xfrm>
          <a:custGeom>
            <a:avLst/>
            <a:gdLst/>
            <a:ahLst/>
            <a:cxnLst/>
            <a:rect r="r" b="b" t="t" l="l"/>
            <a:pathLst>
              <a:path h="929888" w="1134010">
                <a:moveTo>
                  <a:pt x="0" y="0"/>
                </a:moveTo>
                <a:lnTo>
                  <a:pt x="1134010" y="0"/>
                </a:lnTo>
                <a:lnTo>
                  <a:pt x="1134010" y="929888"/>
                </a:lnTo>
                <a:lnTo>
                  <a:pt x="0" y="9298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76070" y="-1926971"/>
            <a:ext cx="5374661" cy="4884223"/>
          </a:xfrm>
          <a:custGeom>
            <a:avLst/>
            <a:gdLst/>
            <a:ahLst/>
            <a:cxnLst/>
            <a:rect r="r" b="b" t="t" l="l"/>
            <a:pathLst>
              <a:path h="4884223" w="5374661">
                <a:moveTo>
                  <a:pt x="0" y="0"/>
                </a:moveTo>
                <a:lnTo>
                  <a:pt x="5374661" y="0"/>
                </a:lnTo>
                <a:lnTo>
                  <a:pt x="5374661" y="4884223"/>
                </a:lnTo>
                <a:lnTo>
                  <a:pt x="0" y="48842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41883" y="-1926971"/>
            <a:ext cx="5374661" cy="4884223"/>
          </a:xfrm>
          <a:custGeom>
            <a:avLst/>
            <a:gdLst/>
            <a:ahLst/>
            <a:cxnLst/>
            <a:rect r="r" b="b" t="t" l="l"/>
            <a:pathLst>
              <a:path h="4884223" w="5374661">
                <a:moveTo>
                  <a:pt x="0" y="0"/>
                </a:moveTo>
                <a:lnTo>
                  <a:pt x="5374661" y="0"/>
                </a:lnTo>
                <a:lnTo>
                  <a:pt x="5374661" y="4884223"/>
                </a:lnTo>
                <a:lnTo>
                  <a:pt x="0" y="48842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04886" y="4014082"/>
            <a:ext cx="3676753" cy="3681354"/>
          </a:xfrm>
          <a:custGeom>
            <a:avLst/>
            <a:gdLst/>
            <a:ahLst/>
            <a:cxnLst/>
            <a:rect r="r" b="b" t="t" l="l"/>
            <a:pathLst>
              <a:path h="3681354" w="3676753">
                <a:moveTo>
                  <a:pt x="0" y="0"/>
                </a:moveTo>
                <a:lnTo>
                  <a:pt x="3676753" y="0"/>
                </a:lnTo>
                <a:lnTo>
                  <a:pt x="3676753" y="3681354"/>
                </a:lnTo>
                <a:lnTo>
                  <a:pt x="0" y="368135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58615" y="-143501"/>
            <a:ext cx="5570770" cy="239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28"/>
              </a:lnSpc>
              <a:spcBef>
                <a:spcPct val="0"/>
              </a:spcBef>
            </a:pPr>
            <a:r>
              <a:rPr lang="en-US" b="true" sz="12448">
                <a:solidFill>
                  <a:srgbClr val="006C3F"/>
                </a:solidFill>
                <a:latin typeface="Recoleta Bold"/>
                <a:ea typeface="Recoleta Bold"/>
                <a:cs typeface="Recoleta Bold"/>
                <a:sym typeface="Recoleta Bold"/>
              </a:rPr>
              <a:t>SCOPE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89647" y="3509702"/>
            <a:ext cx="2124521" cy="32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1910" spc="171">
                <a:solidFill>
                  <a:srgbClr val="006C3F"/>
                </a:solidFill>
                <a:latin typeface="Montserrat"/>
                <a:ea typeface="Montserrat"/>
                <a:cs typeface="Montserrat"/>
                <a:sym typeface="Montserrat"/>
              </a:rPr>
              <a:t>DEVELOP FOR: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85829" y="1932019"/>
            <a:ext cx="2916342" cy="32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1910" spc="171">
                <a:solidFill>
                  <a:srgbClr val="006C3F"/>
                </a:solidFill>
                <a:latin typeface="Montserrat"/>
                <a:ea typeface="Montserrat"/>
                <a:cs typeface="Montserrat"/>
                <a:sym typeface="Montserrat"/>
              </a:rPr>
              <a:t>USERS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88788" y="3509702"/>
            <a:ext cx="4407370" cy="32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1910" spc="171">
                <a:solidFill>
                  <a:srgbClr val="006C3F"/>
                </a:solidFill>
                <a:latin typeface="Montserrat"/>
                <a:ea typeface="Montserrat"/>
                <a:cs typeface="Montserrat"/>
                <a:sym typeface="Montserrat"/>
              </a:rPr>
              <a:t>ADMINS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31751" y="8268596"/>
            <a:ext cx="11097462" cy="989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1910" spc="171">
                <a:solidFill>
                  <a:srgbClr val="006C3F"/>
                </a:solidFill>
                <a:latin typeface="Montserrat"/>
                <a:ea typeface="Montserrat"/>
                <a:cs typeface="Montserrat"/>
                <a:sym typeface="Montserrat"/>
              </a:rPr>
              <a:t>It aims to assist gardeners in tracking plant care through features like adding plants, managing watering schedules, receiving notifications, and integrating sensor data.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90709" y="3508801"/>
            <a:ext cx="1750219" cy="32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1910" spc="171">
                <a:solidFill>
                  <a:srgbClr val="006C3F"/>
                </a:solidFill>
                <a:latin typeface="Montserrat"/>
                <a:ea typeface="Montserrat"/>
                <a:cs typeface="Montserrat"/>
                <a:sym typeface="Montserrat"/>
              </a:rPr>
              <a:t>plants Lover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96271" y="358698"/>
            <a:ext cx="4244148" cy="2933767"/>
          </a:xfrm>
          <a:custGeom>
            <a:avLst/>
            <a:gdLst/>
            <a:ahLst/>
            <a:cxnLst/>
            <a:rect r="r" b="b" t="t" l="l"/>
            <a:pathLst>
              <a:path h="2933767" w="4244148">
                <a:moveTo>
                  <a:pt x="0" y="0"/>
                </a:moveTo>
                <a:lnTo>
                  <a:pt x="4244148" y="0"/>
                </a:lnTo>
                <a:lnTo>
                  <a:pt x="4244148" y="2933768"/>
                </a:lnTo>
                <a:lnTo>
                  <a:pt x="0" y="2933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96271" y="3676616"/>
            <a:ext cx="4244148" cy="2933767"/>
          </a:xfrm>
          <a:custGeom>
            <a:avLst/>
            <a:gdLst/>
            <a:ahLst/>
            <a:cxnLst/>
            <a:rect r="r" b="b" t="t" l="l"/>
            <a:pathLst>
              <a:path h="2933767" w="4244148">
                <a:moveTo>
                  <a:pt x="0" y="0"/>
                </a:moveTo>
                <a:lnTo>
                  <a:pt x="4244148" y="0"/>
                </a:lnTo>
                <a:lnTo>
                  <a:pt x="4244148" y="2933768"/>
                </a:lnTo>
                <a:lnTo>
                  <a:pt x="0" y="2933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71863" y="7214743"/>
            <a:ext cx="4244148" cy="2933767"/>
          </a:xfrm>
          <a:custGeom>
            <a:avLst/>
            <a:gdLst/>
            <a:ahLst/>
            <a:cxnLst/>
            <a:rect r="r" b="b" t="t" l="l"/>
            <a:pathLst>
              <a:path h="2933767" w="4244148">
                <a:moveTo>
                  <a:pt x="0" y="0"/>
                </a:moveTo>
                <a:lnTo>
                  <a:pt x="4244148" y="0"/>
                </a:lnTo>
                <a:lnTo>
                  <a:pt x="4244148" y="2933767"/>
                </a:lnTo>
                <a:lnTo>
                  <a:pt x="0" y="2933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1000" y="168088"/>
            <a:ext cx="9906000" cy="9861176"/>
          </a:xfrm>
          <a:custGeom>
            <a:avLst/>
            <a:gdLst/>
            <a:ahLst/>
            <a:cxnLst/>
            <a:rect r="r" b="b" t="t" l="l"/>
            <a:pathLst>
              <a:path h="9861176" w="9906000">
                <a:moveTo>
                  <a:pt x="0" y="0"/>
                </a:moveTo>
                <a:lnTo>
                  <a:pt x="9906000" y="0"/>
                </a:lnTo>
                <a:lnTo>
                  <a:pt x="9906000" y="9861177"/>
                </a:lnTo>
                <a:lnTo>
                  <a:pt x="0" y="9861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22" t="-2080" r="-664" b="-648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35744" y="-79724"/>
            <a:ext cx="2784206" cy="4790032"/>
          </a:xfrm>
          <a:custGeom>
            <a:avLst/>
            <a:gdLst/>
            <a:ahLst/>
            <a:cxnLst/>
            <a:rect r="r" b="b" t="t" l="l"/>
            <a:pathLst>
              <a:path h="4790032" w="2784206">
                <a:moveTo>
                  <a:pt x="0" y="0"/>
                </a:moveTo>
                <a:lnTo>
                  <a:pt x="2784206" y="0"/>
                </a:lnTo>
                <a:lnTo>
                  <a:pt x="2784206" y="4790032"/>
                </a:lnTo>
                <a:lnTo>
                  <a:pt x="0" y="47900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49508" y="234873"/>
            <a:ext cx="5038063" cy="208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6"/>
              </a:lnSpc>
            </a:pPr>
            <a:r>
              <a:rPr lang="en-US" b="true" sz="5961" spc="53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USE CASE </a:t>
            </a:r>
          </a:p>
          <a:p>
            <a:pPr algn="ctr">
              <a:lnSpc>
                <a:spcPts val="8346"/>
              </a:lnSpc>
              <a:spcBef>
                <a:spcPct val="0"/>
              </a:spcBef>
            </a:pPr>
            <a:r>
              <a:rPr lang="en-US" b="true" sz="5961" spc="53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DIAGRAM </a:t>
            </a:r>
          </a:p>
        </p:txBody>
      </p:sp>
      <p:sp>
        <p:nvSpPr>
          <p:cNvPr name="TextBox 8" id="8"/>
          <p:cNvSpPr txBox="true"/>
          <p:nvPr/>
        </p:nvSpPr>
        <p:spPr>
          <a:xfrm rot="5400000">
            <a:off x="10146468" y="1404832"/>
            <a:ext cx="1366626" cy="74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1"/>
              </a:lnSpc>
            </a:pPr>
            <a:r>
              <a:rPr lang="en-US" b="true" sz="2165" spc="194">
                <a:solidFill>
                  <a:srgbClr val="27272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Manage</a:t>
            </a:r>
          </a:p>
          <a:p>
            <a:pPr algn="ctr">
              <a:lnSpc>
                <a:spcPts val="3031"/>
              </a:lnSpc>
              <a:spcBef>
                <a:spcPct val="0"/>
              </a:spcBef>
            </a:pPr>
            <a:r>
              <a:rPr lang="en-US" b="true" sz="2165" spc="194">
                <a:solidFill>
                  <a:srgbClr val="27272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18065" y="403999"/>
            <a:ext cx="2122074" cy="53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2"/>
              </a:lnSpc>
              <a:spcBef>
                <a:spcPct val="0"/>
              </a:spcBef>
            </a:pPr>
            <a:r>
              <a:rPr lang="en-US" sz="3072" spc="27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add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17785" y="1218569"/>
            <a:ext cx="2722633" cy="53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2"/>
              </a:lnSpc>
              <a:spcBef>
                <a:spcPct val="0"/>
              </a:spcBef>
            </a:pPr>
            <a:r>
              <a:rPr lang="en-US" sz="3072" spc="27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delete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57028" y="1931469"/>
            <a:ext cx="4244148" cy="53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2"/>
              </a:lnSpc>
              <a:spcBef>
                <a:spcPct val="0"/>
              </a:spcBef>
            </a:pPr>
            <a:r>
              <a:rPr lang="en-US" sz="3072" spc="27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44576" y="2643993"/>
            <a:ext cx="904280" cy="53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2"/>
              </a:lnSpc>
              <a:spcBef>
                <a:spcPct val="0"/>
              </a:spcBef>
            </a:pPr>
            <a:r>
              <a:rPr lang="en-US" sz="3072" spc="27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59428" y="3721917"/>
            <a:ext cx="2122074" cy="53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2"/>
              </a:lnSpc>
              <a:spcBef>
                <a:spcPct val="0"/>
              </a:spcBef>
            </a:pPr>
            <a:r>
              <a:rPr lang="en-US" sz="3072" spc="27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add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59149" y="4536487"/>
            <a:ext cx="2722633" cy="53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2"/>
              </a:lnSpc>
              <a:spcBef>
                <a:spcPct val="0"/>
              </a:spcBef>
            </a:pPr>
            <a:r>
              <a:rPr lang="en-US" sz="3072" spc="27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delete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34871" y="5249011"/>
            <a:ext cx="2371189" cy="53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2"/>
              </a:lnSpc>
              <a:spcBef>
                <a:spcPct val="0"/>
              </a:spcBef>
            </a:pPr>
            <a:r>
              <a:rPr lang="en-US" sz="3072" spc="27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85939" y="5961911"/>
            <a:ext cx="904280" cy="53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2"/>
              </a:lnSpc>
              <a:spcBef>
                <a:spcPct val="0"/>
              </a:spcBef>
            </a:pPr>
            <a:r>
              <a:rPr lang="en-US" sz="3072" spc="27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</a:t>
            </a:r>
          </a:p>
        </p:txBody>
      </p:sp>
      <p:sp>
        <p:nvSpPr>
          <p:cNvPr name="TextBox 17" id="17"/>
          <p:cNvSpPr txBox="true"/>
          <p:nvPr/>
        </p:nvSpPr>
        <p:spPr>
          <a:xfrm rot="5400000">
            <a:off x="10068894" y="4768628"/>
            <a:ext cx="1538288" cy="74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1"/>
              </a:lnSpc>
            </a:pPr>
            <a:r>
              <a:rPr lang="en-US" b="true" sz="2165" spc="194">
                <a:solidFill>
                  <a:srgbClr val="27272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Manage</a:t>
            </a:r>
          </a:p>
          <a:p>
            <a:pPr algn="ctr">
              <a:lnSpc>
                <a:spcPts val="3031"/>
              </a:lnSpc>
              <a:spcBef>
                <a:spcPct val="0"/>
              </a:spcBef>
            </a:pPr>
            <a:r>
              <a:rPr lang="en-US" b="true" sz="2165" spc="194">
                <a:solidFill>
                  <a:srgbClr val="27272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garden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35020" y="7260044"/>
            <a:ext cx="2122074" cy="53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2"/>
              </a:lnSpc>
              <a:spcBef>
                <a:spcPct val="0"/>
              </a:spcBef>
            </a:pPr>
            <a:r>
              <a:rPr lang="en-US" sz="3072" spc="27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add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34741" y="8074614"/>
            <a:ext cx="2722633" cy="53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2"/>
              </a:lnSpc>
              <a:spcBef>
                <a:spcPct val="0"/>
              </a:spcBef>
            </a:pPr>
            <a:r>
              <a:rPr lang="en-US" sz="3072" spc="27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delete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10463" y="8787138"/>
            <a:ext cx="2371189" cy="53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2"/>
              </a:lnSpc>
              <a:spcBef>
                <a:spcPct val="0"/>
              </a:spcBef>
            </a:pPr>
            <a:r>
              <a:rPr lang="en-US" sz="3072" spc="27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view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761531" y="9500038"/>
            <a:ext cx="904280" cy="53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2"/>
              </a:lnSpc>
              <a:spcBef>
                <a:spcPct val="0"/>
              </a:spcBef>
            </a:pPr>
            <a:r>
              <a:rPr lang="en-US" sz="3072" spc="27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</a:t>
            </a:r>
          </a:p>
        </p:txBody>
      </p:sp>
      <p:sp>
        <p:nvSpPr>
          <p:cNvPr name="TextBox 22" id="22"/>
          <p:cNvSpPr txBox="true"/>
          <p:nvPr/>
        </p:nvSpPr>
        <p:spPr>
          <a:xfrm rot="5400000">
            <a:off x="10044486" y="8306754"/>
            <a:ext cx="1538288" cy="74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1"/>
              </a:lnSpc>
              <a:spcBef>
                <a:spcPct val="0"/>
              </a:spcBef>
            </a:pPr>
            <a:r>
              <a:rPr lang="en-US" b="true" sz="2165" spc="194">
                <a:solidFill>
                  <a:srgbClr val="27272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Manage User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2104" y="3018886"/>
            <a:ext cx="8385539" cy="4249228"/>
          </a:xfrm>
          <a:custGeom>
            <a:avLst/>
            <a:gdLst/>
            <a:ahLst/>
            <a:cxnLst/>
            <a:rect r="r" b="b" t="t" l="l"/>
            <a:pathLst>
              <a:path h="4249228" w="8385539">
                <a:moveTo>
                  <a:pt x="0" y="0"/>
                </a:moveTo>
                <a:lnTo>
                  <a:pt x="8385539" y="0"/>
                </a:lnTo>
                <a:lnTo>
                  <a:pt x="8385539" y="4249228"/>
                </a:lnTo>
                <a:lnTo>
                  <a:pt x="0" y="4249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2" r="0" b="-3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2104" y="1890009"/>
            <a:ext cx="7965308" cy="2534138"/>
          </a:xfrm>
          <a:custGeom>
            <a:avLst/>
            <a:gdLst/>
            <a:ahLst/>
            <a:cxnLst/>
            <a:rect r="r" b="b" t="t" l="l"/>
            <a:pathLst>
              <a:path h="2534138" w="7965308">
                <a:moveTo>
                  <a:pt x="0" y="0"/>
                </a:moveTo>
                <a:lnTo>
                  <a:pt x="7965308" y="0"/>
                </a:lnTo>
                <a:lnTo>
                  <a:pt x="7965308" y="2534137"/>
                </a:lnTo>
                <a:lnTo>
                  <a:pt x="0" y="2534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99" r="0" b="-616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354113" y="2908079"/>
            <a:ext cx="6147979" cy="873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 spc="2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Non-functional</a:t>
            </a:r>
          </a:p>
          <a:p>
            <a:pPr algn="ctr">
              <a:lnSpc>
                <a:spcPts val="3524"/>
              </a:lnSpc>
              <a:spcBef>
                <a:spcPct val="0"/>
              </a:spcBef>
            </a:pPr>
            <a:r>
              <a:rPr lang="en-US" sz="2517" spc="2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 cases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373393" y="2955704"/>
            <a:ext cx="8385539" cy="4276625"/>
          </a:xfrm>
          <a:custGeom>
            <a:avLst/>
            <a:gdLst/>
            <a:ahLst/>
            <a:cxnLst/>
            <a:rect r="r" b="b" t="t" l="l"/>
            <a:pathLst>
              <a:path h="4276625" w="8385539">
                <a:moveTo>
                  <a:pt x="0" y="0"/>
                </a:moveTo>
                <a:lnTo>
                  <a:pt x="8385539" y="0"/>
                </a:lnTo>
                <a:lnTo>
                  <a:pt x="8385539" y="4276625"/>
                </a:lnTo>
                <a:lnTo>
                  <a:pt x="0" y="4276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30664" y="2293204"/>
            <a:ext cx="6794878" cy="662501"/>
          </a:xfrm>
          <a:custGeom>
            <a:avLst/>
            <a:gdLst/>
            <a:ahLst/>
            <a:cxnLst/>
            <a:rect r="r" b="b" t="t" l="l"/>
            <a:pathLst>
              <a:path h="662501" w="6794878">
                <a:moveTo>
                  <a:pt x="0" y="0"/>
                </a:moveTo>
                <a:lnTo>
                  <a:pt x="6794878" y="0"/>
                </a:lnTo>
                <a:lnTo>
                  <a:pt x="6794878" y="662500"/>
                </a:lnTo>
                <a:lnTo>
                  <a:pt x="0" y="662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7371" y="5602787"/>
            <a:ext cx="1622094" cy="133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1910" spc="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Add </a:t>
            </a:r>
          </a:p>
          <a:p>
            <a:pPr algn="ctr">
              <a:lnSpc>
                <a:spcPts val="2674"/>
              </a:lnSpc>
            </a:pPr>
            <a:r>
              <a:rPr lang="en-US" sz="1910" spc="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garden</a:t>
            </a:r>
          </a:p>
          <a:p>
            <a:pPr algn="ctr">
              <a:lnSpc>
                <a:spcPts val="2674"/>
              </a:lnSpc>
            </a:pPr>
            <a:r>
              <a:rPr lang="en-US" sz="1910" spc="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&amp;</a:t>
            </a:r>
          </a:p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1910" spc="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plant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95715" y="5659270"/>
            <a:ext cx="1689043" cy="122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2"/>
              </a:lnSpc>
            </a:pPr>
            <a:r>
              <a:rPr lang="en-US" sz="1744" spc="1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</a:t>
            </a:r>
          </a:p>
          <a:p>
            <a:pPr algn="ctr">
              <a:lnSpc>
                <a:spcPts val="2442"/>
              </a:lnSpc>
            </a:pPr>
            <a:r>
              <a:rPr lang="en-US" sz="1744" spc="1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garden</a:t>
            </a:r>
          </a:p>
          <a:p>
            <a:pPr algn="ctr">
              <a:lnSpc>
                <a:spcPts val="2442"/>
              </a:lnSpc>
            </a:pPr>
            <a:r>
              <a:rPr lang="en-US" sz="1744" spc="1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&amp; </a:t>
            </a:r>
          </a:p>
          <a:p>
            <a:pPr algn="ctr">
              <a:lnSpc>
                <a:spcPts val="2442"/>
              </a:lnSpc>
              <a:spcBef>
                <a:spcPct val="0"/>
              </a:spcBef>
            </a:pPr>
            <a:r>
              <a:rPr lang="en-US" sz="1744" spc="1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Plant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63154" y="5602787"/>
            <a:ext cx="1520130" cy="133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1910" spc="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Delete</a:t>
            </a:r>
          </a:p>
          <a:p>
            <a:pPr algn="ctr">
              <a:lnSpc>
                <a:spcPts val="2674"/>
              </a:lnSpc>
            </a:pPr>
            <a:r>
              <a:rPr lang="en-US" sz="1910" spc="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garden</a:t>
            </a:r>
          </a:p>
          <a:p>
            <a:pPr algn="ctr">
              <a:lnSpc>
                <a:spcPts val="2674"/>
              </a:lnSpc>
            </a:pPr>
            <a:r>
              <a:rPr lang="en-US" sz="1910" spc="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&amp;</a:t>
            </a:r>
          </a:p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1910" spc="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plant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18009" y="5703062"/>
            <a:ext cx="1355309" cy="1125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2"/>
              </a:lnSpc>
              <a:spcBef>
                <a:spcPct val="0"/>
              </a:spcBef>
            </a:pPr>
            <a:r>
              <a:rPr lang="en-US" sz="2172" spc="19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search for plants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2825" y="3311654"/>
            <a:ext cx="6147979" cy="42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4"/>
              </a:lnSpc>
              <a:spcBef>
                <a:spcPct val="0"/>
              </a:spcBef>
            </a:pPr>
            <a:r>
              <a:rPr lang="en-US" b="true" sz="2517" spc="22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functional Use cases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5063" y="962025"/>
            <a:ext cx="16230600" cy="548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2"/>
              </a:lnSpc>
              <a:spcBef>
                <a:spcPct val="0"/>
              </a:spcBef>
            </a:pPr>
            <a:r>
              <a:rPr lang="en-US" b="true" sz="3172" spc="28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FUNCTIONAL AND NON-FUNCTIONAL USE CASES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73393" y="5883072"/>
            <a:ext cx="1961440" cy="664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1910" spc="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Manage </a:t>
            </a:r>
          </a:p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1910" spc="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Sensor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18626" y="5756211"/>
            <a:ext cx="1755079" cy="918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2"/>
              </a:lnSpc>
            </a:pPr>
            <a:r>
              <a:rPr lang="en-US" sz="1744" spc="1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update</a:t>
            </a:r>
          </a:p>
          <a:p>
            <a:pPr algn="ctr">
              <a:lnSpc>
                <a:spcPts val="2442"/>
              </a:lnSpc>
              <a:spcBef>
                <a:spcPct val="0"/>
              </a:spcBef>
            </a:pPr>
            <a:r>
              <a:rPr lang="en-US" sz="1744" spc="15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measurements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49955" y="5912215"/>
            <a:ext cx="1641949" cy="60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4"/>
              </a:lnSpc>
            </a:pPr>
            <a:r>
              <a:rPr lang="en-US" sz="1810" spc="16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Notification </a:t>
            </a:r>
          </a:p>
          <a:p>
            <a:pPr algn="ctr">
              <a:lnSpc>
                <a:spcPts val="2394"/>
              </a:lnSpc>
              <a:spcBef>
                <a:spcPct val="0"/>
              </a:spcBef>
            </a:pPr>
            <a:r>
              <a:rPr lang="en-US" sz="1710" spc="15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System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091969" y="5705365"/>
            <a:ext cx="1355309" cy="1016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1972" spc="17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delete</a:t>
            </a:r>
          </a:p>
          <a:p>
            <a:pPr algn="ctr">
              <a:lnSpc>
                <a:spcPts val="2762"/>
              </a:lnSpc>
              <a:spcBef>
                <a:spcPct val="0"/>
              </a:spcBef>
            </a:pPr>
            <a:r>
              <a:rPr lang="en-US" sz="1972" spc="17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 profile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86600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98938">
            <a:off x="11250257" y="2406772"/>
            <a:ext cx="1358657" cy="1358657"/>
          </a:xfrm>
          <a:custGeom>
            <a:avLst/>
            <a:gdLst/>
            <a:ahLst/>
            <a:cxnLst/>
            <a:rect r="r" b="b" t="t" l="l"/>
            <a:pathLst>
              <a:path h="1358657" w="1358657">
                <a:moveTo>
                  <a:pt x="0" y="0"/>
                </a:moveTo>
                <a:lnTo>
                  <a:pt x="1358657" y="0"/>
                </a:lnTo>
                <a:lnTo>
                  <a:pt x="1358657" y="1358656"/>
                </a:lnTo>
                <a:lnTo>
                  <a:pt x="0" y="1358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54642" y="4976000"/>
            <a:ext cx="2051499" cy="2051499"/>
          </a:xfrm>
          <a:custGeom>
            <a:avLst/>
            <a:gdLst/>
            <a:ahLst/>
            <a:cxnLst/>
            <a:rect r="r" b="b" t="t" l="l"/>
            <a:pathLst>
              <a:path h="2051499" w="2051499">
                <a:moveTo>
                  <a:pt x="0" y="0"/>
                </a:moveTo>
                <a:lnTo>
                  <a:pt x="2051499" y="0"/>
                </a:lnTo>
                <a:lnTo>
                  <a:pt x="2051499" y="2051499"/>
                </a:lnTo>
                <a:lnTo>
                  <a:pt x="0" y="2051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87665" y="5778860"/>
            <a:ext cx="1681032" cy="1681032"/>
          </a:xfrm>
          <a:custGeom>
            <a:avLst/>
            <a:gdLst/>
            <a:ahLst/>
            <a:cxnLst/>
            <a:rect r="r" b="b" t="t" l="l"/>
            <a:pathLst>
              <a:path h="1681032" w="1681032">
                <a:moveTo>
                  <a:pt x="0" y="0"/>
                </a:moveTo>
                <a:lnTo>
                  <a:pt x="1681032" y="0"/>
                </a:lnTo>
                <a:lnTo>
                  <a:pt x="1681032" y="1681031"/>
                </a:lnTo>
                <a:lnTo>
                  <a:pt x="0" y="16810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07224" y="1649356"/>
            <a:ext cx="963326" cy="738149"/>
          </a:xfrm>
          <a:custGeom>
            <a:avLst/>
            <a:gdLst/>
            <a:ahLst/>
            <a:cxnLst/>
            <a:rect r="r" b="b" t="t" l="l"/>
            <a:pathLst>
              <a:path h="738149" w="963326">
                <a:moveTo>
                  <a:pt x="0" y="0"/>
                </a:moveTo>
                <a:lnTo>
                  <a:pt x="963326" y="0"/>
                </a:lnTo>
                <a:lnTo>
                  <a:pt x="963326" y="738149"/>
                </a:lnTo>
                <a:lnTo>
                  <a:pt x="0" y="7381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61531" y="2387505"/>
            <a:ext cx="861867" cy="861867"/>
          </a:xfrm>
          <a:custGeom>
            <a:avLst/>
            <a:gdLst/>
            <a:ahLst/>
            <a:cxnLst/>
            <a:rect r="r" b="b" t="t" l="l"/>
            <a:pathLst>
              <a:path h="861867" w="861867">
                <a:moveTo>
                  <a:pt x="0" y="0"/>
                </a:moveTo>
                <a:lnTo>
                  <a:pt x="861867" y="0"/>
                </a:lnTo>
                <a:lnTo>
                  <a:pt x="861867" y="861867"/>
                </a:lnTo>
                <a:lnTo>
                  <a:pt x="0" y="8618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01400" y="1427291"/>
            <a:ext cx="805420" cy="801841"/>
          </a:xfrm>
          <a:custGeom>
            <a:avLst/>
            <a:gdLst/>
            <a:ahLst/>
            <a:cxnLst/>
            <a:rect r="r" b="b" t="t" l="l"/>
            <a:pathLst>
              <a:path h="801841" w="805420">
                <a:moveTo>
                  <a:pt x="0" y="0"/>
                </a:moveTo>
                <a:lnTo>
                  <a:pt x="805420" y="0"/>
                </a:lnTo>
                <a:lnTo>
                  <a:pt x="805420" y="801840"/>
                </a:lnTo>
                <a:lnTo>
                  <a:pt x="0" y="80184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692646" y="3927122"/>
            <a:ext cx="1055559" cy="1085408"/>
          </a:xfrm>
          <a:custGeom>
            <a:avLst/>
            <a:gdLst/>
            <a:ahLst/>
            <a:cxnLst/>
            <a:rect r="r" b="b" t="t" l="l"/>
            <a:pathLst>
              <a:path h="1085408" w="1055559">
                <a:moveTo>
                  <a:pt x="0" y="0"/>
                </a:moveTo>
                <a:lnTo>
                  <a:pt x="1055558" y="0"/>
                </a:lnTo>
                <a:lnTo>
                  <a:pt x="1055558" y="1085408"/>
                </a:lnTo>
                <a:lnTo>
                  <a:pt x="0" y="108540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-143062"/>
            <a:ext cx="4695311" cy="4114800"/>
          </a:xfrm>
          <a:custGeom>
            <a:avLst/>
            <a:gdLst/>
            <a:ahLst/>
            <a:cxnLst/>
            <a:rect r="r" b="b" t="t" l="l"/>
            <a:pathLst>
              <a:path h="4114800" w="4695311">
                <a:moveTo>
                  <a:pt x="0" y="0"/>
                </a:moveTo>
                <a:lnTo>
                  <a:pt x="4695311" y="0"/>
                </a:lnTo>
                <a:lnTo>
                  <a:pt x="4695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56748" y="-630109"/>
            <a:ext cx="4927904" cy="4114800"/>
          </a:xfrm>
          <a:custGeom>
            <a:avLst/>
            <a:gdLst/>
            <a:ahLst/>
            <a:cxnLst/>
            <a:rect r="r" b="b" t="t" l="l"/>
            <a:pathLst>
              <a:path h="4114800" w="4927904">
                <a:moveTo>
                  <a:pt x="0" y="0"/>
                </a:moveTo>
                <a:lnTo>
                  <a:pt x="4927904" y="0"/>
                </a:lnTo>
                <a:lnTo>
                  <a:pt x="49279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24516" y="962025"/>
            <a:ext cx="7963251" cy="59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4"/>
              </a:lnSpc>
              <a:spcBef>
                <a:spcPct val="0"/>
              </a:spcBef>
            </a:pPr>
            <a:r>
              <a:rPr lang="en-US" b="true" sz="3510" spc="31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Management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86600" y="6396303"/>
            <a:ext cx="2548988" cy="398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4"/>
              </a:lnSpc>
              <a:spcBef>
                <a:spcPct val="0"/>
              </a:spcBef>
            </a:pPr>
            <a:r>
              <a:rPr lang="en-US" sz="2310" spc="20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Sprint Review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73454" y="7421791"/>
            <a:ext cx="4537472" cy="32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1910" spc="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Team working on the new Ideas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29585" y="7564218"/>
            <a:ext cx="1129605" cy="32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1910" spc="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product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07224" y="3604168"/>
            <a:ext cx="1703933" cy="32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1910" spc="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code review</a:t>
            </a:r>
          </a:p>
        </p:txBody>
      </p:sp>
      <p:sp>
        <p:nvSpPr>
          <p:cNvPr name="TextBox 17" id="17"/>
          <p:cNvSpPr txBox="true"/>
          <p:nvPr/>
        </p:nvSpPr>
        <p:spPr>
          <a:xfrm rot="1125126">
            <a:off x="8035386" y="3466922"/>
            <a:ext cx="2963477" cy="122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0"/>
              </a:lnSpc>
              <a:spcBef>
                <a:spcPct val="0"/>
              </a:spcBef>
            </a:pPr>
            <a:r>
              <a:rPr lang="en-US" sz="3671" spc="33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every week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7251" y="2331185"/>
            <a:ext cx="15493497" cy="5717511"/>
          </a:xfrm>
          <a:custGeom>
            <a:avLst/>
            <a:gdLst/>
            <a:ahLst/>
            <a:cxnLst/>
            <a:rect r="r" b="b" t="t" l="l"/>
            <a:pathLst>
              <a:path h="5717511" w="15493497">
                <a:moveTo>
                  <a:pt x="0" y="0"/>
                </a:moveTo>
                <a:lnTo>
                  <a:pt x="15493498" y="0"/>
                </a:lnTo>
                <a:lnTo>
                  <a:pt x="15493498" y="5717511"/>
                </a:lnTo>
                <a:lnTo>
                  <a:pt x="0" y="5717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86" r="0" b="-148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98839" y="2284745"/>
            <a:ext cx="694182" cy="589187"/>
          </a:xfrm>
          <a:custGeom>
            <a:avLst/>
            <a:gdLst/>
            <a:ahLst/>
            <a:cxnLst/>
            <a:rect r="r" b="b" t="t" l="l"/>
            <a:pathLst>
              <a:path h="589187" w="694182">
                <a:moveTo>
                  <a:pt x="0" y="0"/>
                </a:moveTo>
                <a:lnTo>
                  <a:pt x="694182" y="0"/>
                </a:lnTo>
                <a:lnTo>
                  <a:pt x="694182" y="589186"/>
                </a:lnTo>
                <a:lnTo>
                  <a:pt x="0" y="589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51748" y="3594420"/>
            <a:ext cx="694182" cy="589187"/>
          </a:xfrm>
          <a:custGeom>
            <a:avLst/>
            <a:gdLst/>
            <a:ahLst/>
            <a:cxnLst/>
            <a:rect r="r" b="b" t="t" l="l"/>
            <a:pathLst>
              <a:path h="589187" w="694182">
                <a:moveTo>
                  <a:pt x="0" y="0"/>
                </a:moveTo>
                <a:lnTo>
                  <a:pt x="694182" y="0"/>
                </a:lnTo>
                <a:lnTo>
                  <a:pt x="694182" y="589187"/>
                </a:lnTo>
                <a:lnTo>
                  <a:pt x="0" y="589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12368" y="3594420"/>
            <a:ext cx="694182" cy="589187"/>
          </a:xfrm>
          <a:custGeom>
            <a:avLst/>
            <a:gdLst/>
            <a:ahLst/>
            <a:cxnLst/>
            <a:rect r="r" b="b" t="t" l="l"/>
            <a:pathLst>
              <a:path h="589187" w="694182">
                <a:moveTo>
                  <a:pt x="0" y="0"/>
                </a:moveTo>
                <a:lnTo>
                  <a:pt x="694182" y="0"/>
                </a:lnTo>
                <a:lnTo>
                  <a:pt x="694182" y="589187"/>
                </a:lnTo>
                <a:lnTo>
                  <a:pt x="0" y="589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53724" y="3594420"/>
            <a:ext cx="694182" cy="589187"/>
          </a:xfrm>
          <a:custGeom>
            <a:avLst/>
            <a:gdLst/>
            <a:ahLst/>
            <a:cxnLst/>
            <a:rect r="r" b="b" t="t" l="l"/>
            <a:pathLst>
              <a:path h="589187" w="694182">
                <a:moveTo>
                  <a:pt x="0" y="0"/>
                </a:moveTo>
                <a:lnTo>
                  <a:pt x="694181" y="0"/>
                </a:lnTo>
                <a:lnTo>
                  <a:pt x="694181" y="589187"/>
                </a:lnTo>
                <a:lnTo>
                  <a:pt x="0" y="589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73970" y="3701011"/>
            <a:ext cx="694182" cy="589187"/>
          </a:xfrm>
          <a:custGeom>
            <a:avLst/>
            <a:gdLst/>
            <a:ahLst/>
            <a:cxnLst/>
            <a:rect r="r" b="b" t="t" l="l"/>
            <a:pathLst>
              <a:path h="589187" w="694182">
                <a:moveTo>
                  <a:pt x="0" y="0"/>
                </a:moveTo>
                <a:lnTo>
                  <a:pt x="694182" y="0"/>
                </a:lnTo>
                <a:lnTo>
                  <a:pt x="694182" y="589187"/>
                </a:lnTo>
                <a:lnTo>
                  <a:pt x="0" y="589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40338" y="3701011"/>
            <a:ext cx="694182" cy="589187"/>
          </a:xfrm>
          <a:custGeom>
            <a:avLst/>
            <a:gdLst/>
            <a:ahLst/>
            <a:cxnLst/>
            <a:rect r="r" b="b" t="t" l="l"/>
            <a:pathLst>
              <a:path h="589187" w="694182">
                <a:moveTo>
                  <a:pt x="0" y="0"/>
                </a:moveTo>
                <a:lnTo>
                  <a:pt x="694182" y="0"/>
                </a:lnTo>
                <a:lnTo>
                  <a:pt x="694182" y="589187"/>
                </a:lnTo>
                <a:lnTo>
                  <a:pt x="0" y="589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01450" y="5269424"/>
            <a:ext cx="694182" cy="589187"/>
          </a:xfrm>
          <a:custGeom>
            <a:avLst/>
            <a:gdLst/>
            <a:ahLst/>
            <a:cxnLst/>
            <a:rect r="r" b="b" t="t" l="l"/>
            <a:pathLst>
              <a:path h="589187" w="694182">
                <a:moveTo>
                  <a:pt x="0" y="0"/>
                </a:moveTo>
                <a:lnTo>
                  <a:pt x="694182" y="0"/>
                </a:lnTo>
                <a:lnTo>
                  <a:pt x="694182" y="589187"/>
                </a:lnTo>
                <a:lnTo>
                  <a:pt x="0" y="589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67709" y="5269424"/>
            <a:ext cx="694182" cy="589187"/>
          </a:xfrm>
          <a:custGeom>
            <a:avLst/>
            <a:gdLst/>
            <a:ahLst/>
            <a:cxnLst/>
            <a:rect r="r" b="b" t="t" l="l"/>
            <a:pathLst>
              <a:path h="589187" w="694182">
                <a:moveTo>
                  <a:pt x="0" y="0"/>
                </a:moveTo>
                <a:lnTo>
                  <a:pt x="694182" y="0"/>
                </a:lnTo>
                <a:lnTo>
                  <a:pt x="694182" y="589187"/>
                </a:lnTo>
                <a:lnTo>
                  <a:pt x="0" y="589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914165" y="5269424"/>
            <a:ext cx="428840" cy="600826"/>
          </a:xfrm>
          <a:custGeom>
            <a:avLst/>
            <a:gdLst/>
            <a:ahLst/>
            <a:cxnLst/>
            <a:rect r="r" b="b" t="t" l="l"/>
            <a:pathLst>
              <a:path h="600826" w="428840">
                <a:moveTo>
                  <a:pt x="0" y="0"/>
                </a:moveTo>
                <a:lnTo>
                  <a:pt x="428840" y="0"/>
                </a:lnTo>
                <a:lnTo>
                  <a:pt x="428840" y="600827"/>
                </a:lnTo>
                <a:lnTo>
                  <a:pt x="0" y="6008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762230" y="5257785"/>
            <a:ext cx="428840" cy="600826"/>
          </a:xfrm>
          <a:custGeom>
            <a:avLst/>
            <a:gdLst/>
            <a:ahLst/>
            <a:cxnLst/>
            <a:rect r="r" b="b" t="t" l="l"/>
            <a:pathLst>
              <a:path h="600826" w="428840">
                <a:moveTo>
                  <a:pt x="0" y="0"/>
                </a:moveTo>
                <a:lnTo>
                  <a:pt x="428840" y="0"/>
                </a:lnTo>
                <a:lnTo>
                  <a:pt x="428840" y="600826"/>
                </a:lnTo>
                <a:lnTo>
                  <a:pt x="0" y="600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84419" y="5257785"/>
            <a:ext cx="428840" cy="600826"/>
          </a:xfrm>
          <a:custGeom>
            <a:avLst/>
            <a:gdLst/>
            <a:ahLst/>
            <a:cxnLst/>
            <a:rect r="r" b="b" t="t" l="l"/>
            <a:pathLst>
              <a:path h="600826" w="428840">
                <a:moveTo>
                  <a:pt x="0" y="0"/>
                </a:moveTo>
                <a:lnTo>
                  <a:pt x="428840" y="0"/>
                </a:lnTo>
                <a:lnTo>
                  <a:pt x="428840" y="600826"/>
                </a:lnTo>
                <a:lnTo>
                  <a:pt x="0" y="600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10845" y="3701011"/>
            <a:ext cx="428840" cy="600826"/>
          </a:xfrm>
          <a:custGeom>
            <a:avLst/>
            <a:gdLst/>
            <a:ahLst/>
            <a:cxnLst/>
            <a:rect r="r" b="b" t="t" l="l"/>
            <a:pathLst>
              <a:path h="600826" w="428840">
                <a:moveTo>
                  <a:pt x="0" y="0"/>
                </a:moveTo>
                <a:lnTo>
                  <a:pt x="428840" y="0"/>
                </a:lnTo>
                <a:lnTo>
                  <a:pt x="428840" y="600827"/>
                </a:lnTo>
                <a:lnTo>
                  <a:pt x="0" y="6008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673970" y="632777"/>
            <a:ext cx="1160391" cy="1191673"/>
          </a:xfrm>
          <a:custGeom>
            <a:avLst/>
            <a:gdLst/>
            <a:ahLst/>
            <a:cxnLst/>
            <a:rect r="r" b="b" t="t" l="l"/>
            <a:pathLst>
              <a:path h="1191673" w="1160391">
                <a:moveTo>
                  <a:pt x="0" y="0"/>
                </a:moveTo>
                <a:lnTo>
                  <a:pt x="1160391" y="0"/>
                </a:lnTo>
                <a:lnTo>
                  <a:pt x="1160391" y="1191673"/>
                </a:lnTo>
                <a:lnTo>
                  <a:pt x="0" y="11916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938966" y="7927848"/>
            <a:ext cx="7315200" cy="2359152"/>
          </a:xfrm>
          <a:custGeom>
            <a:avLst/>
            <a:gdLst/>
            <a:ahLst/>
            <a:cxnLst/>
            <a:rect r="r" b="b" t="t" l="l"/>
            <a:pathLst>
              <a:path h="2359152" w="7315200">
                <a:moveTo>
                  <a:pt x="0" y="0"/>
                </a:moveTo>
                <a:lnTo>
                  <a:pt x="7315200" y="0"/>
                </a:lnTo>
                <a:lnTo>
                  <a:pt x="7315200" y="2359152"/>
                </a:lnTo>
                <a:lnTo>
                  <a:pt x="0" y="2359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237770" y="8048696"/>
            <a:ext cx="2410135" cy="2419207"/>
          </a:xfrm>
          <a:custGeom>
            <a:avLst/>
            <a:gdLst/>
            <a:ahLst/>
            <a:cxnLst/>
            <a:rect r="r" b="b" t="t" l="l"/>
            <a:pathLst>
              <a:path h="2419207" w="2410135">
                <a:moveTo>
                  <a:pt x="0" y="0"/>
                </a:moveTo>
                <a:lnTo>
                  <a:pt x="2410135" y="0"/>
                </a:lnTo>
                <a:lnTo>
                  <a:pt x="2410135" y="2419208"/>
                </a:lnTo>
                <a:lnTo>
                  <a:pt x="0" y="24192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972026" y="537527"/>
            <a:ext cx="63439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long-term planning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926" y="1818780"/>
            <a:ext cx="9752031" cy="6314440"/>
          </a:xfrm>
          <a:custGeom>
            <a:avLst/>
            <a:gdLst/>
            <a:ahLst/>
            <a:cxnLst/>
            <a:rect r="r" b="b" t="t" l="l"/>
            <a:pathLst>
              <a:path h="6314440" w="9752031">
                <a:moveTo>
                  <a:pt x="0" y="0"/>
                </a:moveTo>
                <a:lnTo>
                  <a:pt x="9752030" y="0"/>
                </a:lnTo>
                <a:lnTo>
                  <a:pt x="9752030" y="6314440"/>
                </a:lnTo>
                <a:lnTo>
                  <a:pt x="0" y="6314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39139" y="1656414"/>
            <a:ext cx="7237249" cy="6639172"/>
          </a:xfrm>
          <a:custGeom>
            <a:avLst/>
            <a:gdLst/>
            <a:ahLst/>
            <a:cxnLst/>
            <a:rect r="r" b="b" t="t" l="l"/>
            <a:pathLst>
              <a:path h="6639172" w="7237249">
                <a:moveTo>
                  <a:pt x="0" y="0"/>
                </a:moveTo>
                <a:lnTo>
                  <a:pt x="7237249" y="0"/>
                </a:lnTo>
                <a:lnTo>
                  <a:pt x="7237249" y="6639172"/>
                </a:lnTo>
                <a:lnTo>
                  <a:pt x="0" y="6639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63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4471" y="501317"/>
            <a:ext cx="1059475" cy="1054766"/>
          </a:xfrm>
          <a:custGeom>
            <a:avLst/>
            <a:gdLst/>
            <a:ahLst/>
            <a:cxnLst/>
            <a:rect r="r" b="b" t="t" l="l"/>
            <a:pathLst>
              <a:path h="1054766" w="1059475">
                <a:moveTo>
                  <a:pt x="0" y="0"/>
                </a:moveTo>
                <a:lnTo>
                  <a:pt x="1059475" y="0"/>
                </a:lnTo>
                <a:lnTo>
                  <a:pt x="1059475" y="1054766"/>
                </a:lnTo>
                <a:lnTo>
                  <a:pt x="0" y="1054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97188" y="848173"/>
            <a:ext cx="2612231" cy="32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1910" spc="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Our </a:t>
            </a:r>
            <a:r>
              <a:rPr lang="en-US" sz="1910" spc="171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5" tooltip="https://dhbw-malte.youtrack.cloud/dashboard?addwidget=%7B%22settings%22%3A%7B%22customWidgetConfig%22%3A%22%7B%20%5C%22youTrack%5C%22%3A%20%7B%20%5C%22id%5C%22%3A%20%5C%22dc72206f-8f3a-475d-a99e-810d2e09e317%5C%22%2C%20%5C%22homeUrl%5C%22%3A%20%5C%22https%3A%2F%2Fdhbw-malte.youtrack.cloud%5C%22%20%7D%2C%20%5C%22search%5C%22%3A%20%5C%22%23issues%20sort%20by%3A%20updated%5C%22%20%7D%22%7D%2C%22widget%22%3A%7B%22id%22%3A%22161-2%22%2C%22%24type%22%3A%22EmbeddingWidget%22%7D%2C%22width%22%3A4%2C%22height%22%3A4%7D"/>
              </a:rPr>
              <a:t>YouTrack Link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DD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6952" y="1424623"/>
            <a:ext cx="17454097" cy="8350592"/>
          </a:xfrm>
          <a:custGeom>
            <a:avLst/>
            <a:gdLst/>
            <a:ahLst/>
            <a:cxnLst/>
            <a:rect r="r" b="b" t="t" l="l"/>
            <a:pathLst>
              <a:path h="8350592" w="17454097">
                <a:moveTo>
                  <a:pt x="0" y="0"/>
                </a:moveTo>
                <a:lnTo>
                  <a:pt x="17454096" y="0"/>
                </a:lnTo>
                <a:lnTo>
                  <a:pt x="17454096" y="8350592"/>
                </a:lnTo>
                <a:lnTo>
                  <a:pt x="0" y="8350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3" r="0" b="-16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91559" y="537527"/>
            <a:ext cx="810488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DAGXC7qQKaw</dc:identifier>
  <dcterms:modified xsi:type="dcterms:W3CDTF">2011-08-01T06:04:30Z</dcterms:modified>
  <cp:revision>1</cp:revision>
  <dc:title>our vision</dc:title>
</cp:coreProperties>
</file>